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3564BA-7E50-4429-9E65-35183DA4F9D4}" type="datetimeFigureOut">
              <a:rPr lang="en-US" smtClean="0"/>
              <a:t>1/26/2015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6BB8D-32D5-4B92-833D-A4DF9B6E7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32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64DD-4CB1-4835-81C3-E4E2843DF87A}" type="datetime1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EA1C-2722-4E27-AA09-72DBC2D1D870}" type="datetime1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FFF-FE3C-4972-9D17-62EF785EF0D2}" type="datetime1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F0EF-C00F-4B83-8857-33AE30ABB20B}" type="datetime1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6B2A8-1290-47D0-919F-C0F2BA565CA9}" type="datetime1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1E1D-C96D-494F-A1A8-63791895A760}" type="datetime1">
              <a:rPr lang="en-US" smtClean="0"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53F90-BA4A-4FF8-8599-1EBE6A46A908}" type="datetime1">
              <a:rPr lang="en-US" smtClean="0"/>
              <a:t>1/26/2015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9CC02-0ECE-425F-AC4C-2E02D5671DEA}" type="datetime1">
              <a:rPr lang="en-US" smtClean="0"/>
              <a:t>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1F8-D886-43B6-A7F5-02D2710C492D}" type="datetime1">
              <a:rPr lang="en-US" smtClean="0"/>
              <a:t>1/26/2015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1256-B9E7-4EEC-BD40-79C8CDB584FF}" type="datetime1">
              <a:rPr lang="en-US" smtClean="0"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410C6-3668-4ADD-9D73-7558F8DD4A44}" type="datetime1">
              <a:rPr lang="en-US" smtClean="0"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C99AC-D3A0-4ACF-8C25-EFB816F8BA6E}" type="datetime1">
              <a:rPr lang="en-US" smtClean="0"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FNAL beam test </a:t>
            </a:r>
            <a:br>
              <a:rPr lang="en-US" dirty="0" smtClean="0"/>
            </a:br>
            <a:r>
              <a:rPr lang="en-US" dirty="0" smtClean="0"/>
              <a:t>G4 simulation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Aiwu Zhang</a:t>
            </a:r>
          </a:p>
          <a:p>
            <a:r>
              <a:rPr lang="en-US" smtClean="0"/>
              <a:t>2015-01-26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41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 1: Check smearing on trackers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608029"/>
              </p:ext>
            </p:extLst>
          </p:nvPr>
        </p:nvGraphicFramePr>
        <p:xfrm>
          <a:off x="228600" y="990600"/>
          <a:ext cx="8610597" cy="27679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Ex_exp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In_exp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GM_exp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Ex_G4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In_G4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GM_G4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Corrected resolution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32GeV/c pion case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164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86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86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45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87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87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24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45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79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46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32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39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69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68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81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39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64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26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64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26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REF4X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126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83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63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41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72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REF4Y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118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78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63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28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42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04800" y="3867588"/>
                <a:ext cx="8534400" cy="14870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As it has been shown, trackers resolution is calculated by subtracting the contribution to residuals due to MCS from the Exp. resolution </a:t>
                </a:r>
                <a:r>
                  <a:rPr lang="en-US" dirty="0"/>
                  <a:t>in quadrature: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𝑒𝑥𝑝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latin typeface="Cambria Math"/>
                            <a:ea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𝑀𝐶𝑆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dirty="0"/>
                  <a:t>. </a:t>
                </a:r>
                <a:endParaRPr lang="en-US" dirty="0" smtClean="0"/>
              </a:p>
              <a:p>
                <a:r>
                  <a:rPr lang="en-US" dirty="0" smtClean="0"/>
                  <a:t>These corrected resolutions are input into post-analysis as a </a:t>
                </a:r>
                <a:r>
                  <a:rPr lang="en-US" u="sng" dirty="0" smtClean="0"/>
                  <a:t>Gaussian smearing </a:t>
                </a:r>
                <a:r>
                  <a:rPr lang="en-US" dirty="0" smtClean="0"/>
                  <a:t>on the hit positions.</a:t>
                </a:r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867588"/>
                <a:ext cx="8534400" cy="1487010"/>
              </a:xfrm>
              <a:prstGeom prst="rect">
                <a:avLst/>
              </a:prstGeom>
              <a:blipFill rotWithShape="1">
                <a:blip r:embed="rId2"/>
                <a:stretch>
                  <a:fillRect l="-571" t="-2049" r="-643" b="-5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77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Residuals on trackers in X coordinates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511"/>
            <a:ext cx="4724400" cy="28222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732551"/>
            <a:ext cx="4419600" cy="26401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9511"/>
            <a:ext cx="4724400" cy="28222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790076"/>
            <a:ext cx="4419600" cy="26401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990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REF1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990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REF1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40018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REF2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0" y="40018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REF2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19700" y="2209800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Geo. Mean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84um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9700" y="4535269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Geo. Mean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80um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16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Residuals on trackers in X coordinates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41511"/>
            <a:ext cx="4724398" cy="28222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732551"/>
            <a:ext cx="4419599" cy="26401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89511"/>
            <a:ext cx="4724398" cy="28222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790076"/>
            <a:ext cx="4419599" cy="26401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990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REF3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990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REF3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40018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REF4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0" y="40018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REF4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19700" y="2209800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Geo. Mean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76um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9700" y="4535269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Geo. Mean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79um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91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409463"/>
              </p:ext>
            </p:extLst>
          </p:nvPr>
        </p:nvGraphicFramePr>
        <p:xfrm>
          <a:off x="838200" y="1295400"/>
          <a:ext cx="7239001" cy="27774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8464"/>
                <a:gridCol w="606936"/>
                <a:gridCol w="533400"/>
                <a:gridCol w="457200"/>
                <a:gridCol w="457200"/>
                <a:gridCol w="533400"/>
                <a:gridCol w="457200"/>
                <a:gridCol w="457200"/>
                <a:gridCol w="580159"/>
                <a:gridCol w="411307"/>
                <a:gridCol w="411307"/>
                <a:gridCol w="411307"/>
                <a:gridCol w="411307"/>
                <a:gridCol w="411307"/>
                <a:gridCol w="411307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Geant4 residual width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exp. Data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Smear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input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In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Ex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600" b="0" i="0" u="none" strike="noStrike" dirty="0" smtClean="0">
                          <a:effectLst/>
                          <a:latin typeface="Arial"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GM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84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85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80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71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82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70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58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67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REF4X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119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79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REF4Y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65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115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76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0.6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Tracker resolutions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507468"/>
            <a:ext cx="906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u="sng" dirty="0" smtClean="0"/>
              <a:t>In G4, after hit position smearing, we get very similar resolutions compare to the exp. Data.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table is for 32GeV/c beam. Same conclusion for the 120GeV/c beam.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82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Autofit/>
          </a:bodyPr>
          <a:lstStyle/>
          <a:p>
            <a:r>
              <a:rPr lang="en-US" sz="2800" dirty="0" smtClean="0"/>
              <a:t>Topic 2: Study Geant4 resolution for the FITEIC chamber in polar coordinate (W/O smearing)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4648200" cy="298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838200"/>
            <a:ext cx="4343400" cy="29871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Inclusive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087498"/>
              </p:ext>
            </p:extLst>
          </p:nvPr>
        </p:nvGraphicFramePr>
        <p:xfrm>
          <a:off x="381004" y="4057650"/>
          <a:ext cx="8305796" cy="1520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47"/>
                <a:gridCol w="725096"/>
                <a:gridCol w="558053"/>
                <a:gridCol w="594636"/>
                <a:gridCol w="547687"/>
                <a:gridCol w="625928"/>
                <a:gridCol w="469446"/>
                <a:gridCol w="812764"/>
                <a:gridCol w="439093"/>
                <a:gridCol w="625928"/>
                <a:gridCol w="391205"/>
                <a:gridCol w="547687"/>
                <a:gridCol w="391205"/>
                <a:gridCol w="704170"/>
                <a:gridCol w="403451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Offset(mm)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Phi resolutions, unit in </a:t>
                      </a:r>
                      <a:r>
                        <a:rPr lang="en-US" sz="1600" u="none" strike="noStrike" dirty="0" err="1">
                          <a:effectLst/>
                        </a:rPr>
                        <a:t>urad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 resolutions, unit in um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GM_Phi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test1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-500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127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0.7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101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1.0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113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63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50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test2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-1000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634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51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57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63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50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-1877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-35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34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27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63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50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test3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-5000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0.1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63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50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0" y="5638800"/>
                <a:ext cx="9144000" cy="1225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:r>
                  <a:rPr lang="en-US" dirty="0"/>
                  <a:t>W</a:t>
                </a:r>
                <a:r>
                  <a:rPr lang="en-US" dirty="0" smtClean="0"/>
                  <a:t>/o smearing, residual width due to MCS for FITEIC in R is still around 56um. It is not affected by X, Y offsets.</a:t>
                </a:r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It confirms that relationship of R-resolution and Phi-resolution is roughly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𝜑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∗0.001.</m:t>
                    </m:r>
                  </m:oMath>
                </a14:m>
                <a:endParaRPr lang="en-US" b="0" dirty="0" smtClean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For the FIT EIC w/ zigzag, HV scanned at X=-1877mm, Y=-35mm, the Phi-resolution is 30urad.</a:t>
                </a:r>
                <a:endParaRPr lang="en-US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38800"/>
                <a:ext cx="9144000" cy="1225015"/>
              </a:xfrm>
              <a:prstGeom prst="rect">
                <a:avLst/>
              </a:prstGeom>
              <a:blipFill rotWithShape="1">
                <a:blip r:embed="rId4"/>
                <a:stretch>
                  <a:fillRect l="-533" t="-2488" r="-533" b="-6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31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Autofit/>
          </a:bodyPr>
          <a:lstStyle/>
          <a:p>
            <a:r>
              <a:rPr lang="en-US" sz="2800" dirty="0" smtClean="0"/>
              <a:t>Geant4 Phi-resolution for the FITEIC </a:t>
            </a:r>
            <a:br>
              <a:rPr lang="en-US" sz="2800" dirty="0" smtClean="0"/>
            </a:br>
            <a:r>
              <a:rPr lang="en-US" sz="2800" dirty="0" smtClean="0"/>
              <a:t>(With smearing only trackers)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4648200" cy="29871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838199"/>
            <a:ext cx="4343400" cy="29871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Inclusive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482387"/>
              </p:ext>
            </p:extLst>
          </p:nvPr>
        </p:nvGraphicFramePr>
        <p:xfrm>
          <a:off x="381004" y="4057650"/>
          <a:ext cx="8305796" cy="1520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47"/>
                <a:gridCol w="725096"/>
                <a:gridCol w="558053"/>
                <a:gridCol w="594636"/>
                <a:gridCol w="547687"/>
                <a:gridCol w="625928"/>
                <a:gridCol w="469446"/>
                <a:gridCol w="812764"/>
                <a:gridCol w="439093"/>
                <a:gridCol w="625928"/>
                <a:gridCol w="391205"/>
                <a:gridCol w="547687"/>
                <a:gridCol w="391205"/>
                <a:gridCol w="704170"/>
                <a:gridCol w="403451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Offset(mm)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Phi resolutions, unit in </a:t>
                      </a:r>
                      <a:r>
                        <a:rPr lang="en-US" sz="1600" u="none" strike="noStrike" dirty="0" err="1">
                          <a:effectLst/>
                        </a:rPr>
                        <a:t>urad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 resolutions, unit in um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GM_Phi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Arial"/>
                        </a:rPr>
                        <a:t>test1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-500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127.2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101.0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113.3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62.6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Arial"/>
                        </a:rPr>
                        <a:t>test2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-1000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63.9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50.6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56.9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-1877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-35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39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31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72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58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64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Test3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-5000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13.2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10.6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11.8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62.6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0" y="5638800"/>
                <a:ext cx="9144000" cy="963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:r>
                  <a:rPr lang="en-US" dirty="0" smtClean="0"/>
                  <a:t>With resolution smearing on the trackers</a:t>
                </a:r>
                <a:r>
                  <a:rPr lang="en-US" dirty="0" smtClean="0"/>
                  <a:t>, resolution for the FIT EIC chamber due to </a:t>
                </a:r>
                <a:r>
                  <a:rPr lang="en-US" dirty="0" smtClean="0"/>
                  <a:t>MCS effect in phi </a:t>
                </a:r>
                <a:r>
                  <a:rPr lang="en-US" dirty="0" smtClean="0"/>
                  <a:t>is </a:t>
                </a:r>
                <a:r>
                  <a:rPr lang="en-US" dirty="0" smtClean="0"/>
                  <a:t>~35urad.</a:t>
                </a:r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So, by subtracting in quadrature we get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𝝈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1" i="1">
                            <a:solidFill>
                              <a:srgbClr val="0000CC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𝟏𝟕𝟎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b="1" i="1">
                            <a:solidFill>
                              <a:srgbClr val="0000CC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𝟑</m:t>
                            </m:r>
                            <m:r>
                              <a:rPr lang="en-US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𝟓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𝝁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𝒓𝒂𝒅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𝟏𝟔𝟔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𝝁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𝒓𝒂𝒅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38800"/>
                <a:ext cx="9144000" cy="963084"/>
              </a:xfrm>
              <a:prstGeom prst="rect">
                <a:avLst/>
              </a:prstGeom>
              <a:blipFill rotWithShape="1">
                <a:blip r:embed="rId4"/>
                <a:stretch>
                  <a:fillRect l="-533" t="-3165" b="-9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42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Autofit/>
          </a:bodyPr>
          <a:lstStyle/>
          <a:p>
            <a:r>
              <a:rPr lang="en-US" sz="2800" dirty="0" smtClean="0"/>
              <a:t>Geant4 Phi-resolution for the FITEIC </a:t>
            </a:r>
            <a:br>
              <a:rPr lang="en-US" sz="2800" dirty="0" smtClean="0"/>
            </a:br>
            <a:r>
              <a:rPr lang="en-US" sz="2800" dirty="0" smtClean="0"/>
              <a:t>(With smearing trackers as well as the FITEIC chamber)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4648199" cy="29871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936137"/>
            <a:ext cx="4343400" cy="27912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Inclusive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271893"/>
              </p:ext>
            </p:extLst>
          </p:nvPr>
        </p:nvGraphicFramePr>
        <p:xfrm>
          <a:off x="381004" y="4057650"/>
          <a:ext cx="8305796" cy="1520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47"/>
                <a:gridCol w="725096"/>
                <a:gridCol w="558053"/>
                <a:gridCol w="594636"/>
                <a:gridCol w="547687"/>
                <a:gridCol w="625928"/>
                <a:gridCol w="469446"/>
                <a:gridCol w="812764"/>
                <a:gridCol w="439093"/>
                <a:gridCol w="625928"/>
                <a:gridCol w="391205"/>
                <a:gridCol w="547687"/>
                <a:gridCol w="391205"/>
                <a:gridCol w="704170"/>
                <a:gridCol w="403451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Offset(mm)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Phi resolutions, unit in </a:t>
                      </a:r>
                      <a:r>
                        <a:rPr lang="en-US" sz="1600" u="none" strike="noStrike" dirty="0" err="1">
                          <a:effectLst/>
                        </a:rPr>
                        <a:t>urad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 resolutions, unit in um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GM_Phi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Arial"/>
                        </a:rPr>
                        <a:t>test1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-500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127.2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101.0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113.3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62.6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Arial"/>
                        </a:rPr>
                        <a:t>test2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-1000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63.9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50.6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56.9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-1877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-35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172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138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154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72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58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64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Test3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-5000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13.2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10.6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11.8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62.6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56388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Smear FITEIC chamber with 166urad in </a:t>
            </a:r>
            <a:r>
              <a:rPr lang="en-US" dirty="0" smtClean="0"/>
              <a:t>phi ( </a:t>
            </a:r>
            <a:r>
              <a:rPr lang="en-US" dirty="0" smtClean="0"/>
              <a:t>and 70um in </a:t>
            </a:r>
            <a:r>
              <a:rPr lang="en-US" dirty="0" smtClean="0"/>
              <a:t>R).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The resolution comes out to be </a:t>
            </a:r>
            <a:r>
              <a:rPr lang="en-US" dirty="0" smtClean="0">
                <a:solidFill>
                  <a:srgbClr val="FF0000"/>
                </a:solidFill>
              </a:rPr>
              <a:t>154urad</a:t>
            </a:r>
            <a:r>
              <a:rPr lang="en-US" dirty="0" smtClean="0"/>
              <a:t>, which explains that Geometric mean method gives ~10% over estimation on the resolution when tested detector </a:t>
            </a:r>
            <a:r>
              <a:rPr lang="en-US" dirty="0" smtClean="0"/>
              <a:t>has worse </a:t>
            </a:r>
            <a:r>
              <a:rPr lang="en-US" dirty="0" smtClean="0"/>
              <a:t>resolution than trackers.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88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Another test on geometric mean method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29540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Smear FITEIC chamber with 166um in X and Y. This means the exp. Resolution should be ~175um.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G4 simulation then gives resolutions of ~160um in X and Y, which is 9% better.</a:t>
            </a:r>
          </a:p>
          <a:p>
            <a:pPr marL="342900" indent="-342900">
              <a:buAutoNum type="arabicPeriod"/>
            </a:pPr>
            <a:r>
              <a:rPr lang="en-US" dirty="0" smtClean="0"/>
              <a:t>This supports that Geometric mean method gives ~10% over estimation on the resolution when tested detector has a much worse resolution than trackers.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49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</TotalTime>
  <Words>922</Words>
  <Application>Microsoft Office PowerPoint</Application>
  <PresentationFormat>On-screen Show (4:3)</PresentationFormat>
  <Paragraphs>500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FNAL beam test  G4 simulation update</vt:lpstr>
      <vt:lpstr>Topic 1: Check smearing on trackers</vt:lpstr>
      <vt:lpstr>Residuals on trackers in X coordinates</vt:lpstr>
      <vt:lpstr>Residuals on trackers in X coordinates</vt:lpstr>
      <vt:lpstr>Tracker resolutions</vt:lpstr>
      <vt:lpstr>Topic 2: Study Geant4 resolution for the FITEIC chamber in polar coordinate (W/O smearing)</vt:lpstr>
      <vt:lpstr>Geant4 Phi-resolution for the FITEIC  (With smearing only trackers)</vt:lpstr>
      <vt:lpstr>Geant4 Phi-resolution for the FITEIC  (With smearing trackers as well as the FITEIC chamber)</vt:lpstr>
      <vt:lpstr>Another test on geometric mean method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hepA</dc:creator>
  <cp:lastModifiedBy>hepA</cp:lastModifiedBy>
  <cp:revision>37</cp:revision>
  <dcterms:created xsi:type="dcterms:W3CDTF">2006-08-16T00:00:00Z</dcterms:created>
  <dcterms:modified xsi:type="dcterms:W3CDTF">2015-01-26T16:00:11Z</dcterms:modified>
</cp:coreProperties>
</file>